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4" r:id="rId4"/>
    <p:sldId id="285" r:id="rId5"/>
    <p:sldId id="286" r:id="rId6"/>
    <p:sldId id="287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3C0"/>
    <a:srgbClr val="FFC820"/>
    <a:srgbClr val="FFDF7F"/>
    <a:srgbClr val="FEBF31"/>
    <a:srgbClr val="7A84C0"/>
    <a:srgbClr val="7C87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4" autoAdjust="0"/>
  </p:normalViewPr>
  <p:slideViewPr>
    <p:cSldViewPr snapToGrid="0">
      <p:cViewPr varScale="1">
        <p:scale>
          <a:sx n="104" d="100"/>
          <a:sy n="104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4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1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5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8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2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1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7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4AAE-5519-4D28-87D4-5E8657D002E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9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34161" y="3429986"/>
            <a:ext cx="4991450" cy="2365695"/>
          </a:xfrm>
          <a:prstGeom prst="rect">
            <a:avLst/>
          </a:prstGeom>
          <a:solidFill>
            <a:srgbClr val="7A8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54181" y="3510128"/>
            <a:ext cx="4771429" cy="195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ДОКУМЕНТЫ, ФОРМИРУЕМЫЕ </a:t>
            </a:r>
          </a:p>
          <a:p>
            <a:r>
              <a:rPr lang="ru-RU" sz="2800" b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 АЛЬФАДОК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ru-RU" dirty="0" smtClean="0"/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EBF3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ПАКЕТ ДОКУМЕНТОВ ДЛЯ КИИ</a:t>
            </a:r>
            <a:endParaRPr lang="ru-RU" sz="1400" dirty="0">
              <a:solidFill>
                <a:srgbClr val="FEBF3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2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39813"/>
              </p:ext>
            </p:extLst>
          </p:nvPr>
        </p:nvGraphicFramePr>
        <p:xfrm>
          <a:off x="552449" y="495300"/>
          <a:ext cx="11201400" cy="6203801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44831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46345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500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36884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1.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План мероприятий по реализации требований Федерального закона </a:t>
                      </a:r>
                    </a:p>
                    <a:p>
                      <a:r>
                        <a:rPr lang="ru-RU" sz="1200" dirty="0" smtClean="0">
                          <a:effectLst/>
                        </a:rPr>
                        <a:t>№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187-ФЗ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1274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утверждении Положения о комиссии по категорированию объектов критической информационной инфраструктуры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127481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3.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комиссии по категорированию объектов критической информационной инфраструктуры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580139761"/>
                  </a:ext>
                </a:extLst>
              </a:tr>
              <a:tr h="13042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4.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утверждении перечня объектов критической информационной инфраструктуры, подлежащих категорированию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2542666392"/>
                  </a:ext>
                </a:extLst>
              </a:tr>
              <a:tr h="13987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5.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Акт категорирования объекта критической информационной инфраструктуры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318322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69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275317"/>
              </p:ext>
            </p:extLst>
          </p:nvPr>
        </p:nvGraphicFramePr>
        <p:xfrm>
          <a:off x="552449" y="495300"/>
          <a:ext cx="11201400" cy="5399459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61456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39245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3860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20585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6.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Сведения о результатах присвоения объекту критической информационной инфраструктуры категории значимости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22 декабря 2017 г. № 236 «Об утверждении формы направления сведений о результатах присвоения объекту критической информационной инфраструктуры одной из категорий значимости либо об отсутствии необходимости присвоения ему одной из таких категорий»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723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7.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Сопроводительное письмо ФСТЭК с результатами категорирования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формирования необходимо перейти в Рабочий стол «Операционная деятельность», раздел «Сведения о согласовании с регуляторами»)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7633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8.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Сопроводительное письмо ФСТЭК с перечнем объектов критической информационной инфраструктуры </a:t>
                      </a:r>
                      <a:endParaRPr lang="ru-RU" sz="12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формирования необходимо перейти в Рабочий стол «Операционная деятельность», раздел «Сведения о согласовании с регуляторами»)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580139761"/>
                  </a:ext>
                </a:extLst>
              </a:tr>
              <a:tr h="7633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9.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Приказ об ответственном за обеспечение безопасности значимых объектов критической информационной инфраструктуры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9164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6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37114"/>
              </p:ext>
            </p:extLst>
          </p:nvPr>
        </p:nvGraphicFramePr>
        <p:xfrm>
          <a:off x="552449" y="495300"/>
          <a:ext cx="11201400" cy="6129944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28206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62970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4877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58156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10.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сотрудниках, ответственных за выявление инцидентов информационной безопасности и реагирование на них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5542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11.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сотрудниках, которым разрешены действия по внесению изменений в конфигурацию значимого объекта КИИ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81519801"/>
                  </a:ext>
                </a:extLst>
              </a:tr>
              <a:tr h="4021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12.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Форма утверждения перечня объектов КИИ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17228036"/>
                  </a:ext>
                </a:extLst>
              </a:tr>
              <a:tr h="13549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13.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силах обеспечения безопасности значимых объектов критической информационной инфраструктуры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(при наличии значимых объектов КИИ)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Приказ ФСТЭК России от 21 декабря 2017 г. № 235 «Об утверждении Требований к созданию систем безопасности значимых объектов критической информационной инфраструктуры Российской Федерации и обеспечению их функционирования»;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51669"/>
                  </a:ext>
                </a:extLst>
              </a:tr>
              <a:tr h="19140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14.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о назначении администратора безопасности объектов КИИ 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 наличии значимых объектов КИИ)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21 декабря 2017 г. № 235 «Об утверждении Требований к созданию систем безопасности значимых объектов критической информационной инфраструктуры Российской Федерации и обеспечению их функционирования»; 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Федерации»;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66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22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38082"/>
              </p:ext>
            </p:extLst>
          </p:nvPr>
        </p:nvGraphicFramePr>
        <p:xfrm>
          <a:off x="552449" y="495300"/>
          <a:ext cx="11201400" cy="5036584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19893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80808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49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5618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15.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Приказ об ответственном за планирование и контроль мероприятий по обеспечению информационной безопасности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(при наличии значимых объектов КИИ)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</a:t>
                      </a: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5828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16.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об ответственном за управление (администрирование) подсистемой безопасности (системой защиты информации) 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 наличии значимых объектов КИИ)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Приказ ФСТЭК России от 25 декабря 2017 г. № 239 «Об утверждении Требований по обеспечению безопасности значимых объектов критической информационной инфраструктуры Российской Федерации»</a:t>
                      </a: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9238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17.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структурном подразделении, осуществляющем функции по обеспечению информационной безопасности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организаций, которые попадают под действие Указа Президента Российской Федерации от 1 мая 2022 г. № 250 «О дополнительных мерах по обеспечению информационной безопасности Российской Федерации»)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Указ Президента РФ от 1 мая 2022 г. № 250 «О дополнительных мерах по обеспечению информационной безопасности Российской Федерации»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6933"/>
                  </a:ext>
                </a:extLst>
              </a:tr>
              <a:tr h="7428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18.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ответственном за обеспечение информационной безопасности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организаций, которые попадают под действие Указа Президента Российской Федерации от 1 мая 2022 г. № 250 «О дополнительных мерах по обеспечению информационной безопасности Российской Федерации»)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Указ Президента РФ от 1 мая 2022 г. № 250 «О дополнительных мерах по обеспечению информационной безопасности Российской Федерации»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736267"/>
                  </a:ext>
                </a:extLst>
              </a:tr>
              <a:tr h="164689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19.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Модель угроз безопасности информации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значений»;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оценки угроз безопасности информации. ФСТЭК России, 2021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1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51468"/>
              </p:ext>
            </p:extLst>
          </p:nvPr>
        </p:nvGraphicFramePr>
        <p:xfrm>
          <a:off x="552449" y="495300"/>
          <a:ext cx="11201400" cy="3180773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19893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80808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49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5618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Модель угроз безопасности информации, обрабатываемой в информационной системе с использованием средств криптографической защиты информации	</a:t>
                      </a:r>
                    </a:p>
                    <a:p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26 июля 2017 г. № 187-ФЗ «О безопасности критической информационной инфраструктуры Российской Федерации»;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Постановление Правительства РФ от 8 февраля 2018 г. № 127 «Об утверждении Правил категорирования объектов критической информационной инфраструктуры Российской Федерации, а также перечня показателей критериев значимости объектов критической информационной инфраструктуры Российской Федерации и их значений»;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Методические рекомендации по разработке нормативных правовых актов, определяющих угрозы безопасности персональных данных, актуальные при обработке персональных данных в информационных системах персональных данных, эксплуатируемых при осуществлении соответствующих видов деятельности от 31 марта 2015 г. № 149/7/2/6-432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4120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21.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Технический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паспорт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27 июля 2006 г. № 149-ФЗ «Об информации, информационных технологиях и о защите информации»</a:t>
                      </a: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91103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46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350" y="4733668"/>
            <a:ext cx="67246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89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1397</Words>
  <Application>Microsoft Office PowerPoint</Application>
  <PresentationFormat>Широкоэкранный</PresentationFormat>
  <Paragraphs>116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Платонова Анастасия Альбертовна</dc:creator>
  <cp:lastModifiedBy>Кузнецова Юлия Владимировна</cp:lastModifiedBy>
  <cp:revision>81</cp:revision>
  <dcterms:created xsi:type="dcterms:W3CDTF">2023-01-27T13:53:08Z</dcterms:created>
  <dcterms:modified xsi:type="dcterms:W3CDTF">2024-06-24T06:48:11Z</dcterms:modified>
</cp:coreProperties>
</file>