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3" r:id="rId3"/>
    <p:sldId id="284" r:id="rId4"/>
    <p:sldId id="285" r:id="rId5"/>
    <p:sldId id="286" r:id="rId6"/>
    <p:sldId id="287" r:id="rId7"/>
    <p:sldId id="28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83C0"/>
    <a:srgbClr val="FFC820"/>
    <a:srgbClr val="FFDF7F"/>
    <a:srgbClr val="FEBF31"/>
    <a:srgbClr val="7A84C0"/>
    <a:srgbClr val="7C87C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404" autoAdjust="0"/>
  </p:normalViewPr>
  <p:slideViewPr>
    <p:cSldViewPr snapToGrid="0">
      <p:cViewPr varScale="1">
        <p:scale>
          <a:sx n="104" d="100"/>
          <a:sy n="104" d="100"/>
        </p:scale>
        <p:origin x="12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546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68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606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81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258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18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92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870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918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36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07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84AAE-5519-4D28-87D4-5E8657D002E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952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997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934161" y="3429986"/>
            <a:ext cx="4991450" cy="2365695"/>
          </a:xfrm>
          <a:prstGeom prst="rect">
            <a:avLst/>
          </a:prstGeom>
          <a:solidFill>
            <a:srgbClr val="7A84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7154181" y="3510128"/>
            <a:ext cx="4771429" cy="195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ДОКУМЕНТЫ, ФОРМИРУЕМЫЕ </a:t>
            </a:r>
          </a:p>
          <a:p>
            <a:r>
              <a:rPr lang="ru-RU" sz="2800" b="1" smtClean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В АЛЬФАДОК</a:t>
            </a:r>
            <a:endParaRPr lang="ru-RU" sz="2800" b="1" dirty="0" smtClean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endParaRPr lang="ru-RU" dirty="0" smtClean="0"/>
          </a:p>
          <a:p>
            <a:pPr>
              <a:lnSpc>
                <a:spcPct val="107000"/>
              </a:lnSpc>
            </a:pPr>
            <a:r>
              <a:rPr lang="ru-RU" b="1" dirty="0" smtClean="0">
                <a:solidFill>
                  <a:srgbClr val="FEBF3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ПАКЕТ ДОКУМЕНТОВ ДЛЯ КИИ</a:t>
            </a:r>
            <a:endParaRPr lang="ru-RU" sz="1400" dirty="0">
              <a:solidFill>
                <a:srgbClr val="FEBF3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821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83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739813"/>
              </p:ext>
            </p:extLst>
          </p:nvPr>
        </p:nvGraphicFramePr>
        <p:xfrm>
          <a:off x="552449" y="495300"/>
          <a:ext cx="11201400" cy="6203801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544831">
                  <a:extLst>
                    <a:ext uri="{9D8B030D-6E8A-4147-A177-3AD203B41FA5}">
                      <a16:colId xmlns:a16="http://schemas.microsoft.com/office/drawing/2014/main" val="4016312467"/>
                    </a:ext>
                  </a:extLst>
                </a:gridCol>
                <a:gridCol w="5046345">
                  <a:extLst>
                    <a:ext uri="{9D8B030D-6E8A-4147-A177-3AD203B41FA5}">
                      <a16:colId xmlns:a16="http://schemas.microsoft.com/office/drawing/2014/main" val="3537535681"/>
                    </a:ext>
                  </a:extLst>
                </a:gridCol>
                <a:gridCol w="5610224">
                  <a:extLst>
                    <a:ext uri="{9D8B030D-6E8A-4147-A177-3AD203B41FA5}">
                      <a16:colId xmlns:a16="http://schemas.microsoft.com/office/drawing/2014/main" val="613549888"/>
                    </a:ext>
                  </a:extLst>
                </a:gridCol>
              </a:tblGrid>
              <a:tr h="55003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№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Наименование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Соответствие законодательству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21542"/>
                  </a:ext>
                </a:extLst>
              </a:tr>
              <a:tr h="368846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1.</a:t>
                      </a: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План мероприятий по реализации требований Федерального закона </a:t>
                      </a:r>
                    </a:p>
                    <a:p>
                      <a:r>
                        <a:rPr lang="ru-RU" sz="1200" dirty="0" smtClean="0">
                          <a:effectLst/>
                        </a:rPr>
                        <a:t>№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187-ФЗ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</a:rPr>
                        <a:t>Федеральный закон от 26 июля 2017 г. № 187-ФЗ «О безопасности критической информационной инфраструктуры Российской Федерации»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extLst>
                  <a:ext uri="{0D108BD9-81ED-4DB2-BD59-A6C34878D82A}">
                    <a16:rowId xmlns:a16="http://schemas.microsoft.com/office/drawing/2014/main" val="904594273"/>
                  </a:ext>
                </a:extLst>
              </a:tr>
              <a:tr h="127481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2.</a:t>
                      </a: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об утверждении Положения о комиссии по категорированию объектов критической информационной инфраструктуры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</a:rPr>
                        <a:t>Федеральный закон от 26 июля 2017 г. № 187-ФЗ «О безопасности критической информационной инфраструктуры Российской Федерации»;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</a:rPr>
                        <a:t>Постановление Правительства РФ от 8 февраля 2018 г. № 127 «Об утверждении Правил категорирования объектов критической информационной инфраструктуры Российской Федерации, а также перечня показателей критериев значимости объектов критической информационной инфраструктуры Российской Федерации и их значений»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extLst>
                  <a:ext uri="{0D108BD9-81ED-4DB2-BD59-A6C34878D82A}">
                    <a16:rowId xmlns:a16="http://schemas.microsoft.com/office/drawing/2014/main" val="1938420959"/>
                  </a:ext>
                </a:extLst>
              </a:tr>
              <a:tr h="1274811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3.</a:t>
                      </a: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о комиссии по категорированию объектов критической информационной инфраструктуры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</a:rPr>
                        <a:t>Федеральный закон от 26 июля 2017 г. № 187-ФЗ «О безопасности критической информационной инфраструктуры Российской Федерации»;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</a:rPr>
                        <a:t>Постановление Правительства РФ от 8 февраля 2018 г. № 127 «Об утверждении Правил категорирования объектов критической информационной инфраструктуры Российской Федерации, а также перечня показателей критериев значимости объектов критической информационной инфраструктуры Российской Федерации и их значений»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extLst>
                  <a:ext uri="{0D108BD9-81ED-4DB2-BD59-A6C34878D82A}">
                    <a16:rowId xmlns:a16="http://schemas.microsoft.com/office/drawing/2014/main" val="580139761"/>
                  </a:ext>
                </a:extLst>
              </a:tr>
              <a:tr h="130425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4.</a:t>
                      </a: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об утверждении перечня объектов критической информационной инфраструктуры, подлежащих категорированию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</a:rPr>
                        <a:t>Федеральный закон от 26 июля 2017 г. № 187-ФЗ «О безопасности критической информационной инфраструктуры Российской Федерации»;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</a:rPr>
                        <a:t>Постановление Правительства РФ от 8 февраля 2018 г. № 127 «Об утверждении Правил категорирования объектов критической информационной инфраструктуры Российской Федерации, а также перечня показателей критериев значимости объектов критической информационной инфраструктуры Российской Федерации и их значений»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extLst>
                  <a:ext uri="{0D108BD9-81ED-4DB2-BD59-A6C34878D82A}">
                    <a16:rowId xmlns:a16="http://schemas.microsoft.com/office/drawing/2014/main" val="2542666392"/>
                  </a:ext>
                </a:extLst>
              </a:tr>
              <a:tr h="139874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5.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Акт категорирования объекта критической информационной инфраструктуры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Федеральный закон от 26 июля 2017 г. № 187-ФЗ «О безопасности критической информационной инфраструктуры Российской Федерации»;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РФ от 8 февраля 2018 г. № 127 «Об утверждении Правил категорирования объектов критической информационной инфраструктуры Российской Федерации, а также перечня показателей критериев значимости объектов критической информационной инфраструктуры Российской Федерации и их значений»</a:t>
                      </a:r>
                    </a:p>
                  </a:txBody>
                  <a:tcPr marL="3260" marR="3260" marT="3260" marB="3260" anchor="ctr"/>
                </a:tc>
                <a:extLst>
                  <a:ext uri="{0D108BD9-81ED-4DB2-BD59-A6C34878D82A}">
                    <a16:rowId xmlns:a16="http://schemas.microsoft.com/office/drawing/2014/main" val="3183226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690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83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275317"/>
              </p:ext>
            </p:extLst>
          </p:nvPr>
        </p:nvGraphicFramePr>
        <p:xfrm>
          <a:off x="552449" y="495300"/>
          <a:ext cx="11201400" cy="5399459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561456">
                  <a:extLst>
                    <a:ext uri="{9D8B030D-6E8A-4147-A177-3AD203B41FA5}">
                      <a16:colId xmlns:a16="http://schemas.microsoft.com/office/drawing/2014/main" val="4016312467"/>
                    </a:ext>
                  </a:extLst>
                </a:gridCol>
                <a:gridCol w="5039245">
                  <a:extLst>
                    <a:ext uri="{9D8B030D-6E8A-4147-A177-3AD203B41FA5}">
                      <a16:colId xmlns:a16="http://schemas.microsoft.com/office/drawing/2014/main" val="3537535681"/>
                    </a:ext>
                  </a:extLst>
                </a:gridCol>
                <a:gridCol w="5600699">
                  <a:extLst>
                    <a:ext uri="{9D8B030D-6E8A-4147-A177-3AD203B41FA5}">
                      <a16:colId xmlns:a16="http://schemas.microsoft.com/office/drawing/2014/main" val="613549888"/>
                    </a:ext>
                  </a:extLst>
                </a:gridCol>
              </a:tblGrid>
              <a:tr h="38605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№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Наименование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Соответствие законодательству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21542"/>
                  </a:ext>
                </a:extLst>
              </a:tr>
              <a:tr h="20585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6.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Сведения о результатах присвоения объекту критической информационной инфраструктуры категории значимости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Федеральный закон от 26 июля 2017 г. № 187-ФЗ «О безопасности критической информационной инфраструктуры Российской Федерации»;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РФ от 8 февраля 2018 г. № 127 «Об утверждении Правил категорирования объектов критической информационной инфраструктуры Российской Федерации, а также перечня показателей критериев значимости объектов критической информационной инфраструктуры Российской Федерации и их значений»;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ФСТЭК России от 22 декабря 2017 г. № 236 «Об утверждении формы направления сведений о результатах присвоения объекту критической информационной инфраструктуры одной из категорий значимости либо об отсутствии необходимости присвоения ему одной из таких категорий»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04594273"/>
                  </a:ext>
                </a:extLst>
              </a:tr>
              <a:tr h="72320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7.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Сопроводительное письмо ФСТЭК с результатами категорирования 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(для формирования необходимо перейти в Рабочий стол «Операционная деятельность», раздел «Сведения о согласовании с регуляторами»)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</a:rPr>
                        <a:t>Федеральный закон от 26 июля 2017 г. № 187-ФЗ «О безопасности критической информационной инфраструктуры Российской Федерации»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extLst>
                  <a:ext uri="{0D108BD9-81ED-4DB2-BD59-A6C34878D82A}">
                    <a16:rowId xmlns:a16="http://schemas.microsoft.com/office/drawing/2014/main" val="1938420959"/>
                  </a:ext>
                </a:extLst>
              </a:tr>
              <a:tr h="76338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8.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Сопроводительное письмо ФСТЭК с перечнем объектов критической информационной инфраструктуры </a:t>
                      </a:r>
                      <a:endParaRPr lang="ru-RU" sz="1200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(для формирования необходимо перейти в Рабочий стол «Операционная деятельность», раздел «Сведения о согласовании с регуляторами»)</a:t>
                      </a: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</a:rPr>
                        <a:t>Федеральный закон от 26 июля 2017 г. № 187-ФЗ «О безопасности критической информационной инфраструктуры Российской Федерации»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extLst>
                  <a:ext uri="{0D108BD9-81ED-4DB2-BD59-A6C34878D82A}">
                    <a16:rowId xmlns:a16="http://schemas.microsoft.com/office/drawing/2014/main" val="580139761"/>
                  </a:ext>
                </a:extLst>
              </a:tr>
              <a:tr h="76338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9.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Приказ об ответственном за обеспечение безопасности значимых объектов критической информационной инфраструктуры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Федеральный закон от 26 июля 2017 г. № 187-ФЗ «О безопасности критической информационной инфраструктуры Российской Федерации»;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РФ от 8 февраля 2018 г. № 127 «Об утверждении Правил категорирования объектов критической информационной инфраструктуры Российской Федерации, а также перечня показателей критериев значимости объектов критической информационной инфраструктуры Российской Федерации и их значений»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191646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64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83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537114"/>
              </p:ext>
            </p:extLst>
          </p:nvPr>
        </p:nvGraphicFramePr>
        <p:xfrm>
          <a:off x="552449" y="495300"/>
          <a:ext cx="11201400" cy="6129944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528206">
                  <a:extLst>
                    <a:ext uri="{9D8B030D-6E8A-4147-A177-3AD203B41FA5}">
                      <a16:colId xmlns:a16="http://schemas.microsoft.com/office/drawing/2014/main" val="4016312467"/>
                    </a:ext>
                  </a:extLst>
                </a:gridCol>
                <a:gridCol w="5062970">
                  <a:extLst>
                    <a:ext uri="{9D8B030D-6E8A-4147-A177-3AD203B41FA5}">
                      <a16:colId xmlns:a16="http://schemas.microsoft.com/office/drawing/2014/main" val="3537535681"/>
                    </a:ext>
                  </a:extLst>
                </a:gridCol>
                <a:gridCol w="5610224">
                  <a:extLst>
                    <a:ext uri="{9D8B030D-6E8A-4147-A177-3AD203B41FA5}">
                      <a16:colId xmlns:a16="http://schemas.microsoft.com/office/drawing/2014/main" val="613549888"/>
                    </a:ext>
                  </a:extLst>
                </a:gridCol>
              </a:tblGrid>
              <a:tr h="48773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№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Наименование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Соответствие законодательству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21542"/>
                  </a:ext>
                </a:extLst>
              </a:tr>
              <a:tr h="58156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10.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о сотрудниках, ответственных за выявление инцидентов информационной безопасности и реагирование на них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pPr marL="171450" indent="-79375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</a:rPr>
                        <a:t>Приказ ФСТЭК России от 25 декабря 2017 г. № 239 «Об утверждении Требований по обеспечению безопасности значимых объектов критической информационной инфраструктуры Российской Федерации»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extLst>
                  <a:ext uri="{0D108BD9-81ED-4DB2-BD59-A6C34878D82A}">
                    <a16:rowId xmlns:a16="http://schemas.microsoft.com/office/drawing/2014/main" val="1938420959"/>
                  </a:ext>
                </a:extLst>
              </a:tr>
              <a:tr h="55422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11.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о сотрудниках, которым разрешены действия по внесению изменений в конфигурацию значимого объекта КИИ</a:t>
                      </a:r>
                      <a:endParaRPr lang="ru-RU" sz="1200" dirty="0"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71450" indent="-79375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</a:rPr>
                        <a:t>Приказ ФСТЭК России от 25 декабря 2017 г. № 239 «Об утверждении Требований по обеспечению безопасности значимых объектов критической информационной инфраструктуры Российской Федерации»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181519801"/>
                  </a:ext>
                </a:extLst>
              </a:tr>
              <a:tr h="40217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+mn-lt"/>
                        </a:rPr>
                        <a:t>12.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Форма утверждения перечня объектов КИИ</a:t>
                      </a:r>
                      <a:endParaRPr lang="ru-RU" sz="1200" dirty="0"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71450" indent="-79375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Федеральный закон от 26 июля 2017 г. № 187-ФЗ «О безопасности критической информационной инфраструктуры Российской Федерации»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17228036"/>
                  </a:ext>
                </a:extLst>
              </a:tr>
              <a:tr h="135497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+mn-lt"/>
                        </a:rPr>
                        <a:t>13.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о силах обеспечения безопасности значимых объектов критической информационной инфраструктуры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(при наличии значимых объектов КИИ)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/>
                        <a:t>Приказ ФСТЭК России от 21 декабря 2017 г. № 235 «Об утверждении Требований к созданию систем безопасности значимых объектов критической информационной инфраструктуры Российской Федерации и обеспечению их функционирования»;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/>
                        <a:t>Приказ ФСТЭК России от 25 декабря 2017 г. № 239 «Об утверждении Требований по обеспечению безопасности значимых объектов критической информационной инфраструктуры Российской Федерации»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351669"/>
                  </a:ext>
                </a:extLst>
              </a:tr>
              <a:tr h="191407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+mn-lt"/>
                        </a:rPr>
                        <a:t>14.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о назначении администратора безопасности объектов КИИ </a:t>
                      </a:r>
                    </a:p>
                    <a:p>
                      <a:r>
                        <a:rPr lang="ru-RU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(при наличии значимых объектов КИИ)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Федеральный закон от 26 июля 2017 г. № 187-ФЗ «О безопасности критической информационной инфраструктуры Российской Федерации»;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ФСТЭК России от 21 декабря 2017 г. № 235 «Об утверждении Требований к созданию систем безопасности значимых объектов критической информационной инфраструктуры Российской Федерации и обеспечению их функционирования»; 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ФСТЭК России от 25 декабря 2017 г. № 239 «Об утверждении Требований по обеспечению безопасности значимых объектов критической информационной инфраструктуры Российской Федерации»;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РФ от 8 февраля 2018 г. № 127 «Об утверждении Правил категорирования объектов критической информационной инфраструктуры Российской Федерации, а также перечня показателей критериев значимости объектов критической информационной инфраструктуры Российской Федерации и их значений»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668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224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83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238082"/>
              </p:ext>
            </p:extLst>
          </p:nvPr>
        </p:nvGraphicFramePr>
        <p:xfrm>
          <a:off x="552449" y="495300"/>
          <a:ext cx="11201400" cy="5036584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519893">
                  <a:extLst>
                    <a:ext uri="{9D8B030D-6E8A-4147-A177-3AD203B41FA5}">
                      <a16:colId xmlns:a16="http://schemas.microsoft.com/office/drawing/2014/main" val="4016312467"/>
                    </a:ext>
                  </a:extLst>
                </a:gridCol>
                <a:gridCol w="5080808">
                  <a:extLst>
                    <a:ext uri="{9D8B030D-6E8A-4147-A177-3AD203B41FA5}">
                      <a16:colId xmlns:a16="http://schemas.microsoft.com/office/drawing/2014/main" val="3537535681"/>
                    </a:ext>
                  </a:extLst>
                </a:gridCol>
                <a:gridCol w="5600699">
                  <a:extLst>
                    <a:ext uri="{9D8B030D-6E8A-4147-A177-3AD203B41FA5}">
                      <a16:colId xmlns:a16="http://schemas.microsoft.com/office/drawing/2014/main" val="613549888"/>
                    </a:ext>
                  </a:extLst>
                </a:gridCol>
              </a:tblGrid>
              <a:tr h="54945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№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Наименование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Соответствие законодательству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21542"/>
                  </a:ext>
                </a:extLst>
              </a:tr>
              <a:tr h="56185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15.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Приказ об ответственном за планирование и контроль мероприятий по обеспечению информационной безопасности 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(при наличии значимых объектов КИИ)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Приказ ФСТЭК России от 25 декабря 2017 г. № 239 «Об утверждении Требований по обеспечению безопасности значимых объектов критической информационной инфраструктуры Российской Федерации»</a:t>
                      </a: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904594273"/>
                  </a:ext>
                </a:extLst>
              </a:tr>
              <a:tr h="58282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16.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об ответственном за управление (администрирование) подсистемой безопасности (системой защиты информации) </a:t>
                      </a:r>
                    </a:p>
                    <a:p>
                      <a:r>
                        <a:rPr lang="ru-RU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(при наличии значимых объектов КИИ)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Приказ ФСТЭК России от 25 декабря 2017 г. № 239 «Об утверждении Требований по обеспечению безопасности значимых объектов критической информационной инфраструктуры Российской Федерации»</a:t>
                      </a: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938420959"/>
                  </a:ext>
                </a:extLst>
              </a:tr>
              <a:tr h="92385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17.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о структурном подразделении, осуществляющем функции по обеспечению информационной безопасности 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(для организаций, которые попадают под действие Указа Президента Российской Федерации от 1 мая 2022 г. № 250 «О дополнительных мерах по обеспечению информационной безопасности Российской Федерации»)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/>
                        <a:t>Указ Президента РФ от 1 мая 2022 г. № 250 «О дополнительных мерах по обеспечению информационной безопасности Российской Федерации»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ru-RU" sz="12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56933"/>
                  </a:ext>
                </a:extLst>
              </a:tr>
              <a:tr h="74285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18.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об ответственном за обеспечение информационной безопасности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(для организаций, которые попадают под действие Указа Президента Российской Федерации от 1 мая 2022 г. № 250 «О дополнительных мерах по обеспечению информационной безопасности Российской Федерации»)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/>
                        <a:t>Указ Президента РФ от 1 мая 2022 г. № 250 «О дополнительных мерах по обеспечению информационной безопасности Российской Федерации»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736267"/>
                  </a:ext>
                </a:extLst>
              </a:tr>
              <a:tr h="164689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19.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Модель угроз безопасности информации</a:t>
                      </a:r>
                      <a:endParaRPr lang="ru-RU" sz="1200" dirty="0"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Федеральный закон от 26 июля 2017 г. № 187-ФЗ «О безопасности критической информационной инфраструктуры Российской Федерации»;</a:t>
                      </a:r>
                    </a:p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РФ от 8 февраля 2018 г. № 127 «Об утверждении Правил категорирования объектов критической информационной инфраструктуры Российской Федерации, а также перечня показателей критериев значимости объектов критической информационной инфраструктуры Российской Федерации и их значений»;</a:t>
                      </a:r>
                    </a:p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Методика оценки угроз безопасности информации. ФСТЭК России, 2021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1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418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83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051468"/>
              </p:ext>
            </p:extLst>
          </p:nvPr>
        </p:nvGraphicFramePr>
        <p:xfrm>
          <a:off x="552449" y="495300"/>
          <a:ext cx="11201400" cy="3180773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519893">
                  <a:extLst>
                    <a:ext uri="{9D8B030D-6E8A-4147-A177-3AD203B41FA5}">
                      <a16:colId xmlns:a16="http://schemas.microsoft.com/office/drawing/2014/main" val="4016312467"/>
                    </a:ext>
                  </a:extLst>
                </a:gridCol>
                <a:gridCol w="5080808">
                  <a:extLst>
                    <a:ext uri="{9D8B030D-6E8A-4147-A177-3AD203B41FA5}">
                      <a16:colId xmlns:a16="http://schemas.microsoft.com/office/drawing/2014/main" val="3537535681"/>
                    </a:ext>
                  </a:extLst>
                </a:gridCol>
                <a:gridCol w="5600699">
                  <a:extLst>
                    <a:ext uri="{9D8B030D-6E8A-4147-A177-3AD203B41FA5}">
                      <a16:colId xmlns:a16="http://schemas.microsoft.com/office/drawing/2014/main" val="613549888"/>
                    </a:ext>
                  </a:extLst>
                </a:gridCol>
              </a:tblGrid>
              <a:tr h="54945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№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Наименование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Соответствие законодательству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21542"/>
                  </a:ext>
                </a:extLst>
              </a:tr>
              <a:tr h="56185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20.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Модель угроз безопасности информации, обрабатываемой в информационной системе с использованием средств криптографической защиты информации	</a:t>
                      </a:r>
                    </a:p>
                    <a:p>
                      <a:endParaRPr lang="ru-RU" sz="120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</a:rPr>
                        <a:t>Федеральный закон от 26 июля 2017 г. № 187-ФЗ «О безопасности критической информационной инфраструктуры Российской Федерации»;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</a:rPr>
                        <a:t>Постановление Правительства РФ от 8 февраля 2018 г. № 127 «Об утверждении Правил категорирования объектов критической информационной инфраструктуры Российской Федерации, а также перечня показателей критериев значимости объектов критической информационной инфраструктуры Российской Федерации и их значений»;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</a:rPr>
                        <a:t>Методические рекомендации по разработке нормативных правовых актов, определяющих угрозы безопасности персональных данных, актуальные при обработке персональных данных в информационных системах персональных данных, эксплуатируемых при осуществлении соответствующих видов деятельности от 31 марта 2015 г. № 149/7/2/6-432</a:t>
                      </a:r>
                      <a:endParaRPr lang="ru-RU" sz="1200" dirty="0">
                        <a:effectLst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904594273"/>
                  </a:ext>
                </a:extLst>
              </a:tr>
              <a:tr h="41200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21.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Технический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паспорт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dirty="0" smtClean="0">
                          <a:effectLst/>
                        </a:rPr>
                        <a:t>Федеральный закон от 27 июля 2006 г. № 149-ФЗ «Об информации, информационных технологиях и о защите информации»</a:t>
                      </a: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2911037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468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83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7350" y="4733668"/>
            <a:ext cx="672465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0895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1397</Words>
  <Application>Microsoft Office PowerPoint</Application>
  <PresentationFormat>Широкоэкранный</PresentationFormat>
  <Paragraphs>116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 Unicode MS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Платонова Анастасия Альбертовна</dc:creator>
  <cp:lastModifiedBy>Кузнецова Юлия Владимировна</cp:lastModifiedBy>
  <cp:revision>81</cp:revision>
  <dcterms:created xsi:type="dcterms:W3CDTF">2023-01-27T13:53:08Z</dcterms:created>
  <dcterms:modified xsi:type="dcterms:W3CDTF">2024-06-24T06:48:11Z</dcterms:modified>
</cp:coreProperties>
</file>